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3883F-1DFF-724C-8201-9194ACE8B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875905-2F3F-CA4C-8AE7-0C19A3015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20E2B0-92AA-1544-B8FF-5301F217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68114B-68F3-734E-ACBF-794B47F5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B51BC-9567-404A-AB03-3DA8FF53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1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FED18-41ED-064F-A685-E417ED49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3626CA-7ED2-7E44-9DBB-60D32D83C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47EE6-1DE9-EC49-ABED-389F349C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95BB7B-C3BB-DF40-97BC-6E9EAD63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715133-8BE3-E94B-9690-A1A492F8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F05705-EF87-A248-9429-FCB58733B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47EFB6-ECEC-9E45-9D1E-A1D337939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4DC502-3DB9-7848-8143-DD8FF66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6729FE-DDE4-1344-9FFE-72FA6BE4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C8BC02-580A-4B46-ACAB-FC1F4384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1F9D9-865C-FA44-BA09-E46D417D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FEF14-5E38-F448-8D5D-878570B04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B38AA4-381B-7D4C-AF13-82AA9A87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70195E-6C08-EF44-9505-7BC92C07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D0A713-ED7D-504A-868A-01ACD4F6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B9E8C-E6F9-2745-A480-974D5BF8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AABF69-8F69-6142-BB8B-1319D1886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82D89B-B8AA-8849-895E-416E21F0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9031BE-B963-FD4B-A6C7-C08BF9F9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5AE99-F9BB-3747-9802-7179D4EE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20572-9600-464D-B280-BD138C46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48279-2D54-B245-BC5D-2DA1C95C2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63294E-187E-FD46-8263-B01191831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9DAD83-6C19-F940-BE2A-B92B0F23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5126C1-EB08-B748-A4A4-E02F2915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021958-3A25-C84C-8086-F6E16451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FBC48-83D5-A341-AD72-CAEDBD2C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D9026B-72CC-484A-9724-EAEA96DFD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ADA2F2-A0B6-FE4A-B41B-03A94332D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32A46A-12DE-8147-9E3A-417AF2F4E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6FAEF8-C7D1-2944-9387-B4125C7A8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C7A1FE-0E65-E949-ADEE-A18E24A6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851884-69B1-1244-97A0-2192629B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A0F6A0E-C614-2F42-80DE-257FB98A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0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349BD-1DB3-9640-8ADA-1AC691E5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6B8AE-F0BC-C64B-965F-948765B5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378C420-E77D-9846-9289-7D010205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14C1FE-9612-BD47-9793-AADF3520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0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37B58A2-2F25-3F4C-B856-3F6F24277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CCF98C-4A2B-404F-839E-70171B62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D9661C-AF42-CE44-9CAC-7296C624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EE34E-12EE-2946-94EB-64E6E4C5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390167-E872-214E-A0EF-8D2C09D72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476B68-5A19-FF46-80FD-FB70D476E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DDAAFB-AF6F-FC46-AB2E-71486721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1D1472-FFBA-3447-997D-E33FE0DA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6D266B-7BA8-2A48-8325-B307F557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D5A7BA-D2EF-E44F-96E0-BC06D6C53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F5C869-53E2-0A47-B298-8D85CF457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315FFE-9D1D-0044-B4FC-ECC2CEF45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EA5AF9-AD28-CA4E-B054-92E94ED4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DC79D5-CE6F-9249-B892-361A4274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0B5996-F16B-314F-B5E3-88A1659C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3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31882B-5211-4242-ABFF-355B4206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6059D1-4B5B-9C49-BAB6-6E83843A8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835319-9B45-1047-9D8F-6809F1F04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9C2A-E695-344F-820B-574A6DE36DC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3EA6E5-C914-B645-9BD8-22E7035CC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333C9-B8F2-B74A-980C-8F34F4C69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E47C-14B9-0045-A951-911F85F9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79441-BD93-0F4D-A180-0E65EEDCB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874"/>
            <a:ext cx="8995172" cy="5804298"/>
          </a:xfrm>
        </p:spPr>
        <p:txBody>
          <a:bodyPr>
            <a:normAutofit fontScale="90000"/>
          </a:bodyPr>
          <a:lstStyle/>
          <a:p>
            <a:r>
              <a:rPr lang="en-IN"/>
              <a:t>मीराकांत और नाटक नेपथ्यराग            </a:t>
            </a:r>
            <a:br>
              <a:rPr lang="en-IN"/>
            </a:br>
            <a:r>
              <a:rPr lang="en-IN"/>
              <a:t/>
            </a:r>
            <a:br>
              <a:rPr lang="en-IN"/>
            </a:br>
            <a:r>
              <a:rPr lang="en-IN"/>
              <a:t/>
            </a:r>
            <a:br>
              <a:rPr lang="en-IN"/>
            </a:br>
            <a:r>
              <a:rPr lang="en-IN"/>
              <a:t>Dr.Anjali.N</a:t>
            </a:r>
            <a:br>
              <a:rPr lang="en-IN"/>
            </a:br>
            <a:r>
              <a:rPr lang="en-IN"/>
              <a:t>Assistant Professor</a:t>
            </a:r>
            <a:br>
              <a:rPr lang="en-IN"/>
            </a:br>
            <a:r>
              <a:rPr lang="en-IN"/>
              <a:t>Department of Hindi</a:t>
            </a:r>
            <a:br>
              <a:rPr lang="en-IN"/>
            </a:br>
            <a:r>
              <a:rPr lang="en-IN"/>
              <a:t>N.S.S. College Pandalam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89AE9-41D5-1842-852A-68919E7088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5841E-AE7D-754C-ACAA-0B126B827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मीराकांत एक परिचय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E02C0C-653D-764B-A3C2-CC2065080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r>
              <a:rPr lang="en-IN"/>
              <a:t>जन्म श्रीनगर १९५८  में हुआ</a:t>
            </a:r>
          </a:p>
          <a:p>
            <a:endParaRPr lang="en-IN"/>
          </a:p>
          <a:p>
            <a:r>
              <a:rPr lang="en-IN"/>
              <a:t>शिक्षा दिल्ली विश्वविद्यालय से एम.ए</a:t>
            </a:r>
          </a:p>
          <a:p>
            <a:endParaRPr lang="en-IN"/>
          </a:p>
          <a:p>
            <a:r>
              <a:rPr lang="en-IN"/>
              <a:t>जामिया इस्लामिया से शोध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5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7AD3B-406D-4040-B2E1-AE9296E3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मीराकांत के प्रमुख नाटक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D9F0E0-BEE3-A944-81BD-1C5BC954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r>
              <a:rPr lang="en-IN"/>
              <a:t>ईहामृग</a:t>
            </a:r>
          </a:p>
          <a:p>
            <a:r>
              <a:rPr lang="en-IN"/>
              <a:t>नेपथ्यराग</a:t>
            </a:r>
          </a:p>
          <a:p>
            <a:r>
              <a:rPr lang="en-IN"/>
              <a:t>भुवनेश्वर दर भुवनेश्वर</a:t>
            </a:r>
          </a:p>
          <a:p>
            <a:r>
              <a:rPr lang="en-IN"/>
              <a:t>काली बर्फ</a:t>
            </a:r>
          </a:p>
          <a:p>
            <a:r>
              <a:rPr lang="en-IN"/>
              <a:t>मेघप्रश्न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3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मीराकांत और नाटक नेपथ्यराग               Dr.Anjali.N Assistant Professor Department of Hindi N.S.S. College Pandalam</vt:lpstr>
      <vt:lpstr>मीराकांत एक परिचय</vt:lpstr>
      <vt:lpstr>मीराकांत के प्रमुख नाटक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मीराकांत और नाटक नेपथ्यराग               Dr.Anjali.N Assistant Professor Department of Hindi N.S.S. College Pandalam</dc:title>
  <dc:creator>ss</dc:creator>
  <cp:lastModifiedBy>ss</cp:lastModifiedBy>
  <cp:revision>5</cp:revision>
  <dcterms:modified xsi:type="dcterms:W3CDTF">2016-11-24T16:06:26Z</dcterms:modified>
</cp:coreProperties>
</file>